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B2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290" y="-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AA7D-AAFB-4E27-8328-FF300BABA1FC}" type="datetimeFigureOut">
              <a:rPr lang="pt-BR" smtClean="0"/>
              <a:pPr/>
              <a:t>17/09/2024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E4D1-C6DD-4612-9954-2491E0F10D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AA7D-AAFB-4E27-8328-FF300BABA1FC}" type="datetimeFigureOut">
              <a:rPr lang="pt-BR" smtClean="0"/>
              <a:pPr/>
              <a:t>17/09/2024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E4D1-C6DD-4612-9954-2491E0F10D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AA7D-AAFB-4E27-8328-FF300BABA1FC}" type="datetimeFigureOut">
              <a:rPr lang="pt-BR" smtClean="0"/>
              <a:pPr/>
              <a:t>17/09/2024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E4D1-C6DD-4612-9954-2491E0F10D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AA7D-AAFB-4E27-8328-FF300BABA1FC}" type="datetimeFigureOut">
              <a:rPr lang="pt-BR" smtClean="0"/>
              <a:pPr/>
              <a:t>17/09/2024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E4D1-C6DD-4612-9954-2491E0F10D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AA7D-AAFB-4E27-8328-FF300BABA1FC}" type="datetimeFigureOut">
              <a:rPr lang="pt-BR" smtClean="0"/>
              <a:pPr/>
              <a:t>17/09/2024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E4D1-C6DD-4612-9954-2491E0F10D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AA7D-AAFB-4E27-8328-FF300BABA1FC}" type="datetimeFigureOut">
              <a:rPr lang="pt-BR" smtClean="0"/>
              <a:pPr/>
              <a:t>17/09/2024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E4D1-C6DD-4612-9954-2491E0F10D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AA7D-AAFB-4E27-8328-FF300BABA1FC}" type="datetimeFigureOut">
              <a:rPr lang="pt-BR" smtClean="0"/>
              <a:pPr/>
              <a:t>17/09/2024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E4D1-C6DD-4612-9954-2491E0F10D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AA7D-AAFB-4E27-8328-FF300BABA1FC}" type="datetimeFigureOut">
              <a:rPr lang="pt-BR" smtClean="0"/>
              <a:pPr/>
              <a:t>17/09/2024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E4D1-C6DD-4612-9954-2491E0F10D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AA7D-AAFB-4E27-8328-FF300BABA1FC}" type="datetimeFigureOut">
              <a:rPr lang="pt-BR" smtClean="0"/>
              <a:pPr/>
              <a:t>17/09/2024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E4D1-C6DD-4612-9954-2491E0F10D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AA7D-AAFB-4E27-8328-FF300BABA1FC}" type="datetimeFigureOut">
              <a:rPr lang="pt-BR" smtClean="0"/>
              <a:pPr/>
              <a:t>17/09/2024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E4D1-C6DD-4612-9954-2491E0F10D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AA7D-AAFB-4E27-8328-FF300BABA1FC}" type="datetimeFigureOut">
              <a:rPr lang="pt-BR" smtClean="0"/>
              <a:pPr/>
              <a:t>17/09/2024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E4D1-C6DD-4612-9954-2491E0F10D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1AA7D-AAFB-4E27-8328-FF300BABA1FC}" type="datetimeFigureOut">
              <a:rPr lang="pt-BR" smtClean="0"/>
              <a:pPr/>
              <a:t>17/09/2024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1E4D1-C6DD-4612-9954-2491E0F10D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ardd\Documents\Apostilas Finalizadas para Impressão\ANT Abraçando Novas Técnicas\Cx Claudia Especial 2003\LOGO CLAUDIA BARDDAL assinat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179512"/>
            <a:ext cx="1872208" cy="910280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2348880" y="395536"/>
            <a:ext cx="4293096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Gadugi" pitchFamily="34" charset="0"/>
                <a:ea typeface="Gadugi" pitchFamily="34" charset="0"/>
              </a:rPr>
              <a:t>NECESSAIRE  COM BOLSO</a:t>
            </a:r>
            <a:endParaRPr lang="pt-BR" dirty="0">
              <a:solidFill>
                <a:schemeClr val="tx1"/>
              </a:solidFill>
              <a:latin typeface="Gadugi" pitchFamily="34" charset="0"/>
              <a:ea typeface="Gadug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76672" y="1331640"/>
            <a:ext cx="6048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PLANO DE CORTE 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3933056" y="8497669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@</a:t>
            </a:r>
            <a:r>
              <a:rPr lang="pt-BR" dirty="0" err="1" smtClean="0"/>
              <a:t>claudiabarddal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0968" y="8460432"/>
            <a:ext cx="320740" cy="371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1008" y="8460432"/>
            <a:ext cx="409203" cy="39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CaixaDeTexto 23"/>
          <p:cNvSpPr txBox="1"/>
          <p:nvPr/>
        </p:nvSpPr>
        <p:spPr>
          <a:xfrm>
            <a:off x="2564904" y="1043608"/>
            <a:ext cx="3954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	Projeto Claudia </a:t>
            </a:r>
            <a:r>
              <a:rPr lang="pt-BR" dirty="0" err="1" smtClean="0"/>
              <a:t>Barddal</a:t>
            </a:r>
            <a:r>
              <a:rPr lang="pt-BR" dirty="0" smtClean="0"/>
              <a:t> - 2024</a:t>
            </a:r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476672" y="1763688"/>
            <a:ext cx="475252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b="1" dirty="0" smtClean="0"/>
              <a:t>1. </a:t>
            </a:r>
            <a:r>
              <a:rPr lang="pt-BR" sz="1300" b="1" dirty="0" smtClean="0"/>
              <a:t>Esquema de Montagem da </a:t>
            </a:r>
            <a:r>
              <a:rPr lang="pt-BR" sz="1300" b="1" dirty="0" err="1" smtClean="0"/>
              <a:t>Necessaire</a:t>
            </a:r>
            <a:r>
              <a:rPr lang="pt-BR" sz="1300" b="1" dirty="0" smtClean="0"/>
              <a:t> </a:t>
            </a:r>
            <a:endParaRPr lang="pt-BR" sz="1300" b="1" dirty="0"/>
          </a:p>
        </p:txBody>
      </p:sp>
      <p:sp>
        <p:nvSpPr>
          <p:cNvPr id="32" name="Retângulo 31"/>
          <p:cNvSpPr/>
          <p:nvPr/>
        </p:nvSpPr>
        <p:spPr>
          <a:xfrm>
            <a:off x="548680" y="6156176"/>
            <a:ext cx="173938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300" b="1" dirty="0" smtClean="0"/>
              <a:t>3. </a:t>
            </a:r>
            <a:r>
              <a:rPr lang="pt-BR" sz="1300" b="1" dirty="0" smtClean="0"/>
              <a:t>OUTROS MATERIAIS</a:t>
            </a:r>
            <a:endParaRPr lang="pt-BR" sz="1300" b="1" dirty="0"/>
          </a:p>
        </p:txBody>
      </p:sp>
      <p:sp>
        <p:nvSpPr>
          <p:cNvPr id="33" name="Retângulo 32"/>
          <p:cNvSpPr/>
          <p:nvPr/>
        </p:nvSpPr>
        <p:spPr>
          <a:xfrm>
            <a:off x="836712" y="6444208"/>
            <a:ext cx="3429000" cy="14927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300" dirty="0" smtClean="0"/>
              <a:t>Manta </a:t>
            </a:r>
            <a:r>
              <a:rPr lang="pt-BR" sz="1300" dirty="0" smtClean="0"/>
              <a:t>jade 100 – 45cm x 35cm  </a:t>
            </a:r>
            <a:r>
              <a:rPr lang="pt-BR" sz="1300" dirty="0" smtClean="0"/>
              <a:t> </a:t>
            </a:r>
            <a:endParaRPr lang="pt-BR" sz="1300" dirty="0" smtClean="0"/>
          </a:p>
          <a:p>
            <a:r>
              <a:rPr lang="pt-BR" sz="1300" dirty="0" smtClean="0"/>
              <a:t>F</a:t>
            </a:r>
            <a:r>
              <a:rPr lang="pt-BR" sz="1300" dirty="0" smtClean="0"/>
              <a:t>orro </a:t>
            </a:r>
            <a:r>
              <a:rPr lang="pt-BR" sz="1300" dirty="0" smtClean="0"/>
              <a:t>– </a:t>
            </a:r>
            <a:r>
              <a:rPr lang="pt-BR" sz="1300" dirty="0" smtClean="0"/>
              <a:t>45cm x 35cm </a:t>
            </a:r>
            <a:endParaRPr lang="pt-BR" sz="1300" dirty="0" smtClean="0"/>
          </a:p>
          <a:p>
            <a:r>
              <a:rPr lang="pt-BR" sz="1300" dirty="0" smtClean="0"/>
              <a:t>Zíper 35cm</a:t>
            </a:r>
          </a:p>
          <a:p>
            <a:r>
              <a:rPr lang="pt-BR" sz="1300" dirty="0" smtClean="0"/>
              <a:t>Cursor</a:t>
            </a:r>
          </a:p>
          <a:p>
            <a:r>
              <a:rPr lang="pt-BR" sz="1300" dirty="0" smtClean="0"/>
              <a:t>Lapelinha de tecido ou de renda opcional</a:t>
            </a:r>
          </a:p>
          <a:p>
            <a:r>
              <a:rPr lang="pt-BR" sz="1300" dirty="0" smtClean="0"/>
              <a:t>2 Tiras de tecidos 5cm x 25cm para o acabamento interno</a:t>
            </a:r>
            <a:endParaRPr lang="pt-BR" sz="1300" dirty="0" smtClean="0"/>
          </a:p>
        </p:txBody>
      </p:sp>
      <p:graphicFrame>
        <p:nvGraphicFramePr>
          <p:cNvPr id="21" name="Tabela 20"/>
          <p:cNvGraphicFramePr>
            <a:graphicFrameLocks noGrp="1"/>
          </p:cNvGraphicFramePr>
          <p:nvPr/>
        </p:nvGraphicFramePr>
        <p:xfrm>
          <a:off x="764704" y="2267744"/>
          <a:ext cx="3600400" cy="3672407"/>
        </p:xfrm>
        <a:graphic>
          <a:graphicData uri="http://schemas.openxmlformats.org/drawingml/2006/table">
            <a:tbl>
              <a:tblPr/>
              <a:tblGrid>
                <a:gridCol w="1062849"/>
                <a:gridCol w="1421560"/>
                <a:gridCol w="1115991"/>
              </a:tblGrid>
              <a:tr h="4110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LATERAL</a:t>
                      </a:r>
                    </a:p>
                  </a:txBody>
                  <a:tcPr marL="3159" marR="3159" marT="31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 </a:t>
                      </a:r>
                    </a:p>
                  </a:txBody>
                  <a:tcPr marL="3159" marR="3159" marT="31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LATERAL</a:t>
                      </a:r>
                    </a:p>
                  </a:txBody>
                  <a:tcPr marL="3159" marR="3159" marT="31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57845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159" marR="3159" marT="31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18cm de altura  e 15cm largura </a:t>
                      </a:r>
                    </a:p>
                  </a:txBody>
                  <a:tcPr marL="3159" marR="3159" marT="31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159" marR="3159" marT="31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9552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8cm x 18cm </a:t>
                      </a:r>
                    </a:p>
                  </a:txBody>
                  <a:tcPr marL="3159" marR="3159" marT="31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BOLSO             23cm de altura  e 15cm largura </a:t>
                      </a:r>
                    </a:p>
                  </a:txBody>
                  <a:tcPr marL="3159" marR="3159" marT="31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8cm x 18cm </a:t>
                      </a:r>
                    </a:p>
                  </a:txBody>
                  <a:tcPr marL="3159" marR="3159" marT="31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764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FUNDO  6cm x 32 cm </a:t>
                      </a:r>
                    </a:p>
                  </a:txBody>
                  <a:tcPr marL="3159" marR="3159" marT="31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901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COSTAS  18cm de altura x 32cm de largura </a:t>
                      </a:r>
                    </a:p>
                  </a:txBody>
                  <a:tcPr marL="3159" marR="3159" marT="31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87</Words>
  <Application>Microsoft Office PowerPoint</Application>
  <PresentationFormat>Apresentação na tela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Claudia Barddal</dc:creator>
  <cp:lastModifiedBy>Claudia Barddal</cp:lastModifiedBy>
  <cp:revision>27</cp:revision>
  <dcterms:created xsi:type="dcterms:W3CDTF">2023-04-03T23:35:10Z</dcterms:created>
  <dcterms:modified xsi:type="dcterms:W3CDTF">2024-09-17T19:09:06Z</dcterms:modified>
</cp:coreProperties>
</file>